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8B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0"/>
    <p:restoredTop sz="94637"/>
  </p:normalViewPr>
  <p:slideViewPr>
    <p:cSldViewPr snapToGrid="0">
      <p:cViewPr varScale="1">
        <p:scale>
          <a:sx n="114" d="100"/>
          <a:sy n="114" d="100"/>
        </p:scale>
        <p:origin x="5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DE224-8EF7-7442-B88F-3C351DC4ABE7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AF77B-77F7-D24A-9658-F77341E60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707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AF77B-77F7-D24A-9658-F77341E6075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477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B8B3A5-9183-FA2B-A75C-F04B4694D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AF38FA-806E-D04C-D2E7-BDDB03C9D1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C6E50B-5672-2526-271E-D17FC598D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F3AD-8D66-8441-BA70-91C71DCB0530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E2B924C-ABF6-CF56-C2A1-6B43F97C8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CCCD1E-475C-8869-4D3A-C09D5EE23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F881-BB16-EA45-B4A6-50C860ED86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22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58DEA4-1AFF-8B4C-6D85-BB005990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6C52512-30A8-6B34-53E0-2F706E7EF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2AEB648-5343-44FE-8AAE-4D3DF61D9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F3AD-8D66-8441-BA70-91C71DCB0530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AF116B-4DC8-A8BD-FC16-5E3CCF549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45A74-FA97-6466-EBBF-CD1B4575A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F881-BB16-EA45-B4A6-50C860ED86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15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4F3F070-E0C0-E8DE-A872-BC73BCB954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0A9A17-FA13-803E-3BE8-742623292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95C1B4-A89D-FE64-0EE2-5B715A9CF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F3AD-8D66-8441-BA70-91C71DCB0530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783A8A-B23F-8962-7BA1-32EEF1472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4B250F-A644-8921-1D62-EEABA0E1D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F881-BB16-EA45-B4A6-50C860ED86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80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5E43B4-1FC4-2EC2-EB81-6546D75C7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E1860D-CEA3-882A-F067-D2657BC4F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48B086-C40A-DC22-B868-18BBFB364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F3AD-8D66-8441-BA70-91C71DCB0530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9CB14C-4EE8-87F4-F55B-FBB6D5C8B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469CB6-F321-922F-8535-F5D31580B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F881-BB16-EA45-B4A6-50C860ED86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001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AD29F4-D24E-2190-3831-F55E0B146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D43DB81-9485-9D93-8AE5-CA40136C2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7755AF-C32B-DE2B-71FC-31A24F2B9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F3AD-8D66-8441-BA70-91C71DCB0530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5F165F-4BC3-EC07-5E73-39C1B3BBF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43C8BD-0047-097F-E961-AB0C73C08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F881-BB16-EA45-B4A6-50C860ED86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728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F128FC-A258-F930-D618-536F3F60F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BC8317-8ED3-DA4D-9556-0ED3CD626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5380CD7-41A5-7DFB-B46B-EEF5CECF7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2372287-A6F6-71C2-4A25-7E7FB2B03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F3AD-8D66-8441-BA70-91C71DCB0530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B6B9C67-7AF6-0972-E426-7CDEA2489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14BF271-B400-7E21-D12F-4AEE79DCB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F881-BB16-EA45-B4A6-50C860ED86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36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47933E-2876-1E70-E38C-74A12A080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EEFE24D-528C-0715-2106-289C02A9E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01BE4B7-F08C-DEFB-9B5A-F62340234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9A23DEC-259E-0049-07A4-844F67BE6F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AF78918-2876-3F10-C6F4-67B8D67330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46442E8-E776-21C2-5247-1F2BE37EF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F3AD-8D66-8441-BA70-91C71DCB0530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3E8BB66-784D-1A02-4449-E937D6A5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64A5B21-761E-4D70-F328-300A1F319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F881-BB16-EA45-B4A6-50C860ED86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313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BB042A-403F-23F8-57F6-9896DBE8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80E1680-A267-D1CA-39E3-87E4FC0AD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F3AD-8D66-8441-BA70-91C71DCB0530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0B265E3-EF41-C369-0AE5-AE7A21294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E5D662A-5D59-8CCD-1514-A38FF5D68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F881-BB16-EA45-B4A6-50C860ED86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303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715DD9A-3342-1DA3-849C-129564172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F3AD-8D66-8441-BA70-91C71DCB0530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429B9E1-2C34-6D26-744A-A594C827E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692455C-B7AD-2408-29D6-A84F90122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F881-BB16-EA45-B4A6-50C860ED86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48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98CC1B-7FD0-840E-7AA3-4386DA309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D7B19A-1012-E3DA-D9FA-A639F7312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BCD50F7-C144-4D3D-04B5-6159154EE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3BF9C88-D7D9-A394-F85F-8A1558D5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F3AD-8D66-8441-BA70-91C71DCB0530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871974-B0F8-A07E-DCF0-67DBBADF8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5F4638-9B06-F3B4-E99E-5791B0BD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F881-BB16-EA45-B4A6-50C860ED86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501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387F9F-0A7F-3851-5A9E-5CFD43863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522783-5B01-3A40-D325-8E14F9153D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D8FD3EB-1639-1A80-8CD7-8A47503C5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2582507-79AA-6506-7126-AAAB86E8D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F3AD-8D66-8441-BA70-91C71DCB0530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7BB3439-C96B-5C67-7365-079F32932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CE6530F-B93D-2D9B-6134-1294B88FD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F881-BB16-EA45-B4A6-50C860ED86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465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9AD650A-0FC2-E5AC-9721-BB2DDB82E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C993F8-99EA-F0B6-B47C-AB9FABAC4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737D50-5B34-54F2-3D45-E1A24D878B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4F3AD-8D66-8441-BA70-91C71DCB0530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B87594-A8D7-17B8-4CFE-DC6944149D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33A37E-2172-040C-631F-A4FF1DD8DA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9F881-BB16-EA45-B4A6-50C860ED86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15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A52B4CEE-407D-5642-6E7F-F3918F8663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5347579F-E73C-24F1-A493-F69F15C9A70E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7DCDFDB-CAC1-F563-2270-5D1ABA04EA2B}"/>
              </a:ext>
            </a:extLst>
          </p:cNvPr>
          <p:cNvSpPr txBox="1"/>
          <p:nvPr/>
        </p:nvSpPr>
        <p:spPr>
          <a:xfrm>
            <a:off x="3975100" y="34163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1400" dirty="0"/>
          </a:p>
        </p:txBody>
      </p:sp>
      <p:sp>
        <p:nvSpPr>
          <p:cNvPr id="12" name="Arco 11">
            <a:extLst>
              <a:ext uri="{FF2B5EF4-FFF2-40B4-BE49-F238E27FC236}">
                <a16:creationId xmlns:a16="http://schemas.microsoft.com/office/drawing/2014/main" id="{B8D4D08C-4DE3-C177-1274-D2F1936705D2}"/>
              </a:ext>
            </a:extLst>
          </p:cNvPr>
          <p:cNvSpPr/>
          <p:nvPr/>
        </p:nvSpPr>
        <p:spPr>
          <a:xfrm>
            <a:off x="-2522124" y="1226598"/>
            <a:ext cx="6295092" cy="260068"/>
          </a:xfrm>
          <a:prstGeom prst="arc">
            <a:avLst>
              <a:gd name="adj1" fmla="val 16200000"/>
              <a:gd name="adj2" fmla="val 21597511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400"/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86C09856-8F8A-1C62-5766-4AFE2A8E7611}"/>
              </a:ext>
            </a:extLst>
          </p:cNvPr>
          <p:cNvSpPr/>
          <p:nvPr/>
        </p:nvSpPr>
        <p:spPr>
          <a:xfrm>
            <a:off x="664882" y="5913778"/>
            <a:ext cx="4966200" cy="832431"/>
          </a:xfrm>
          <a:prstGeom prst="round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>
              <a:buClr>
                <a:srgbClr val="000000"/>
              </a:buClr>
              <a:defRPr/>
            </a:pPr>
            <a:r>
              <a:rPr lang="it-IT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Costo pacchetto escluso trasferta:</a:t>
            </a:r>
          </a:p>
          <a:p>
            <a:pPr eaLnBrk="1" hangingPunct="1">
              <a:buClr>
                <a:srgbClr val="000000"/>
              </a:buClr>
              <a:defRPr/>
            </a:pPr>
            <a:r>
              <a:rPr lang="it-IT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giorno 4 ore di servizio euro: € 2.570</a:t>
            </a:r>
            <a:r>
              <a:rPr lang="it-I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+iva</a:t>
            </a:r>
          </a:p>
          <a:p>
            <a:pPr eaLnBrk="1" hangingPunct="1">
              <a:buClr>
                <a:srgbClr val="000000"/>
              </a:buClr>
              <a:defRPr/>
            </a:pPr>
            <a:r>
              <a:rPr lang="it-IT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giorni 4 ore di servizio euro: € 3.950 </a:t>
            </a:r>
            <a:r>
              <a:rPr lang="it-I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iva</a:t>
            </a: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29B33C8E-730E-97F6-87E3-421DDDFACC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708CEB24-1B7F-11BB-3435-9BA3303E76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8159" y="215854"/>
            <a:ext cx="1882635" cy="526063"/>
          </a:xfrm>
          <a:prstGeom prst="rect">
            <a:avLst/>
          </a:prstGeom>
        </p:spPr>
      </p:pic>
      <p:sp>
        <p:nvSpPr>
          <p:cNvPr id="21" name="Rettangolo 20">
            <a:extLst>
              <a:ext uri="{FF2B5EF4-FFF2-40B4-BE49-F238E27FC236}">
                <a16:creationId xmlns:a16="http://schemas.microsoft.com/office/drawing/2014/main" id="{825FBD1D-3C2D-30F0-6516-9C4614F541E0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/>
          </a:p>
        </p:txBody>
      </p:sp>
      <p:sp>
        <p:nvSpPr>
          <p:cNvPr id="22" name="Titolo 1">
            <a:extLst>
              <a:ext uri="{FF2B5EF4-FFF2-40B4-BE49-F238E27FC236}">
                <a16:creationId xmlns:a16="http://schemas.microsoft.com/office/drawing/2014/main" id="{85B34045-D9E2-783B-3D24-E2EEDFB9A0E5}"/>
              </a:ext>
            </a:extLst>
          </p:cNvPr>
          <p:cNvSpPr txBox="1">
            <a:spLocks/>
          </p:cNvSpPr>
          <p:nvPr/>
        </p:nvSpPr>
        <p:spPr>
          <a:xfrm>
            <a:off x="729683" y="3209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>
                <a:latin typeface="Poppins" pitchFamily="2" charset="77"/>
                <a:cs typeface="Poppins" pitchFamily="2" charset="77"/>
              </a:rPr>
              <a:t>RADUNO DEI SUPEREROI</a:t>
            </a:r>
          </a:p>
        </p:txBody>
      </p:sp>
      <p:sp>
        <p:nvSpPr>
          <p:cNvPr id="23" name="Titolo 1">
            <a:extLst>
              <a:ext uri="{FF2B5EF4-FFF2-40B4-BE49-F238E27FC236}">
                <a16:creationId xmlns:a16="http://schemas.microsoft.com/office/drawing/2014/main" id="{95E24A84-E413-1B2A-5F25-5C695D26BB1C}"/>
              </a:ext>
            </a:extLst>
          </p:cNvPr>
          <p:cNvSpPr txBox="1">
            <a:spLocks/>
          </p:cNvSpPr>
          <p:nvPr/>
        </p:nvSpPr>
        <p:spPr>
          <a:xfrm>
            <a:off x="544723" y="8944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000" dirty="0">
              <a:solidFill>
                <a:srgbClr val="F08B08"/>
              </a:solidFill>
              <a:latin typeface="Poppins Medium" pitchFamily="2" charset="77"/>
              <a:cs typeface="Poppins Medium" pitchFamily="2" charset="77"/>
            </a:endParaRP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8E0C2BEE-C06F-6215-4DA0-2828D79F6468}"/>
              </a:ext>
            </a:extLst>
          </p:cNvPr>
          <p:cNvSpPr txBox="1"/>
          <p:nvPr/>
        </p:nvSpPr>
        <p:spPr>
          <a:xfrm>
            <a:off x="664882" y="1261864"/>
            <a:ext cx="4859651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4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RADUNO DEI SUPEREROI</a:t>
            </a:r>
          </a:p>
          <a:p>
            <a:pPr algn="just"/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Organizzare un mega raduno dei supereroi in cui tutti i bambini potranno recarsi al centro con il costume dei loro beniamini e cantare, ballare e fare attività con i nostri animatori rigorosamente in costume! Può essere una buona idea per il carnevale 2022 quella di utilizzare il tema «Principesse e Supereroi», creando un’arena per i supereroi e facendo sfilare tutti i supereroi che si presenteranno.</a:t>
            </a:r>
          </a:p>
          <a:p>
            <a:pPr algn="just"/>
            <a:endParaRPr lang="it-IT" sz="1400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sz="14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Il pacchetto comprende: </a:t>
            </a:r>
          </a:p>
          <a:p>
            <a:pPr algn="just"/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Palco 3x4 mt con passerella per sfilata 4x1 mt</a:t>
            </a:r>
          </a:p>
          <a:p>
            <a:pPr algn="just"/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Impianto audio</a:t>
            </a:r>
          </a:p>
          <a:p>
            <a:pPr algn="just"/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Moquette per ricreare la palestra dei supereroi con materiale per percorso ginnico</a:t>
            </a:r>
          </a:p>
          <a:p>
            <a:pPr algn="just"/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- 2 animatori travestiti da Elsa e Spiderman</a:t>
            </a:r>
          </a:p>
          <a:p>
            <a:pPr algn="just"/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- 1 presentatore</a:t>
            </a:r>
          </a:p>
          <a:p>
            <a:pPr algn="just"/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- 500 gadget a tema</a:t>
            </a:r>
          </a:p>
          <a:p>
            <a:pPr algn="just"/>
            <a:endParaRPr lang="it-IT" sz="1400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sz="14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Richiediamo:</a:t>
            </a:r>
          </a:p>
          <a:p>
            <a:pPr algn="just"/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Spazio adeguato</a:t>
            </a:r>
          </a:p>
          <a:p>
            <a:pPr algn="just"/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Presa di corrente industriale con attacco domestico o CE blu</a:t>
            </a:r>
          </a:p>
        </p:txBody>
      </p:sp>
      <p:pic>
        <p:nvPicPr>
          <p:cNvPr id="31" name="Picture 2">
            <a:extLst>
              <a:ext uri="{FF2B5EF4-FFF2-40B4-BE49-F238E27FC236}">
                <a16:creationId xmlns:a16="http://schemas.microsoft.com/office/drawing/2014/main" id="{E081747D-6E49-678D-9932-A4063E6E2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7957" y="1210895"/>
            <a:ext cx="2857500" cy="285750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>
            <a:extLst>
              <a:ext uri="{FF2B5EF4-FFF2-40B4-BE49-F238E27FC236}">
                <a16:creationId xmlns:a16="http://schemas.microsoft.com/office/drawing/2014/main" id="{541E7FD4-7E27-4FDD-DF8C-5C3A3FE8D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082" y="2721388"/>
            <a:ext cx="2995212" cy="2005378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>
            <a:extLst>
              <a:ext uri="{FF2B5EF4-FFF2-40B4-BE49-F238E27FC236}">
                <a16:creationId xmlns:a16="http://schemas.microsoft.com/office/drawing/2014/main" id="{4D815BFE-E529-F167-4157-E326556BE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2843" y="4483132"/>
            <a:ext cx="2938916" cy="2005378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513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168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Poppins Medium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Matteo Artusa</cp:lastModifiedBy>
  <cp:revision>10</cp:revision>
  <dcterms:created xsi:type="dcterms:W3CDTF">2023-05-25T12:53:05Z</dcterms:created>
  <dcterms:modified xsi:type="dcterms:W3CDTF">2024-09-30T13:36:19Z</dcterms:modified>
</cp:coreProperties>
</file>